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5231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7195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5706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01258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9617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42223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371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0167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79859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5540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256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0A9BD-C426-4DCC-B878-5F495B64F761}" type="datetimeFigureOut">
              <a:rPr lang="de-CH" smtClean="0"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00F9-2722-4414-94DF-9A697C27B76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369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smtClean="0"/>
              <a:t>Mein Ferienziel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 smtClean="0"/>
              <a:t>Erstellt von</a:t>
            </a:r>
          </a:p>
          <a:p>
            <a:r>
              <a:rPr lang="de-CH" dirty="0" smtClean="0"/>
              <a:t>Eigener Name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23110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Bootsferien in </a:t>
            </a:r>
            <a:r>
              <a:rPr lang="de-CH" dirty="0" smtClean="0"/>
              <a:t>Mecklenburg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CH" dirty="0"/>
              <a:t>Wo können Sie Bootsferien </a:t>
            </a:r>
            <a:r>
              <a:rPr lang="de-CH" dirty="0" smtClean="0"/>
              <a:t>erleben</a:t>
            </a:r>
          </a:p>
          <a:p>
            <a:r>
              <a:rPr lang="de-CH" dirty="0" smtClean="0"/>
              <a:t>Land </a:t>
            </a:r>
            <a:r>
              <a:rPr lang="de-CH" dirty="0"/>
              <a:t>und </a:t>
            </a:r>
            <a:r>
              <a:rPr lang="de-CH" dirty="0" smtClean="0"/>
              <a:t>Leute</a:t>
            </a:r>
          </a:p>
          <a:p>
            <a:r>
              <a:rPr lang="de-CH" dirty="0" smtClean="0"/>
              <a:t>Ferientipps</a:t>
            </a:r>
          </a:p>
          <a:p>
            <a:r>
              <a:rPr lang="de-CH" dirty="0" smtClean="0"/>
              <a:t>Technische Bootsdaten</a:t>
            </a:r>
          </a:p>
          <a:p>
            <a:r>
              <a:rPr lang="de-CH" dirty="0" smtClean="0"/>
              <a:t>Ferienpreise</a:t>
            </a:r>
          </a:p>
          <a:p>
            <a:r>
              <a:rPr lang="de-CH" dirty="0" smtClean="0"/>
              <a:t>Ausstattung </a:t>
            </a:r>
            <a:r>
              <a:rPr lang="de-CH" dirty="0"/>
              <a:t>/ </a:t>
            </a:r>
            <a:r>
              <a:rPr lang="de-CH" dirty="0" smtClean="0"/>
              <a:t>Extras</a:t>
            </a:r>
          </a:p>
          <a:p>
            <a:r>
              <a:rPr lang="de-CH" dirty="0" smtClean="0"/>
              <a:t>Ihr Nutzen</a:t>
            </a:r>
          </a:p>
          <a:p>
            <a:r>
              <a:rPr lang="de-CH" dirty="0" smtClean="0"/>
              <a:t>Ihre Ansprechpartner</a:t>
            </a:r>
          </a:p>
          <a:p>
            <a:r>
              <a:rPr lang="de-CH" dirty="0" smtClean="0"/>
              <a:t>Fragen </a:t>
            </a:r>
            <a:r>
              <a:rPr lang="de-CH" dirty="0"/>
              <a:t>/ Bemerkungen</a:t>
            </a:r>
          </a:p>
        </p:txBody>
      </p:sp>
    </p:spTree>
    <p:extLst>
      <p:ext uri="{BB962C8B-B14F-4D97-AF65-F5344CB8AC3E}">
        <p14:creationId xmlns:p14="http://schemas.microsoft.com/office/powerpoint/2010/main" val="4229303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/>
              <a:t>Locaboat</a:t>
            </a:r>
            <a:r>
              <a:rPr lang="de-CH" dirty="0"/>
              <a:t>, Ihr Schiffstyp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LOCABOAT </a:t>
            </a:r>
            <a:r>
              <a:rPr lang="de-CH" dirty="0" smtClean="0"/>
              <a:t>HOLIDAYS</a:t>
            </a:r>
          </a:p>
          <a:p>
            <a:r>
              <a:rPr lang="de-CH" dirty="0" smtClean="0"/>
              <a:t>Erbauer </a:t>
            </a:r>
            <a:r>
              <a:rPr lang="de-CH" dirty="0"/>
              <a:t>und </a:t>
            </a:r>
            <a:r>
              <a:rPr lang="de-CH" dirty="0" smtClean="0"/>
              <a:t>Vermieter</a:t>
            </a:r>
          </a:p>
          <a:p>
            <a:r>
              <a:rPr lang="de-CH" dirty="0" smtClean="0"/>
              <a:t>Bezeichnung</a:t>
            </a:r>
            <a:r>
              <a:rPr lang="de-CH" dirty="0"/>
              <a:t>: "</a:t>
            </a:r>
            <a:r>
              <a:rPr lang="de-CH" dirty="0" smtClean="0"/>
              <a:t>PENICHETTES«</a:t>
            </a:r>
          </a:p>
          <a:p>
            <a:r>
              <a:rPr lang="de-CH" dirty="0" smtClean="0"/>
              <a:t>Flying </a:t>
            </a:r>
            <a:r>
              <a:rPr lang="de-CH" dirty="0"/>
              <a:t>Bridge (neuste Modelle</a:t>
            </a:r>
            <a:r>
              <a:rPr lang="de-CH" dirty="0" smtClean="0"/>
              <a:t>)</a:t>
            </a:r>
          </a:p>
          <a:p>
            <a:r>
              <a:rPr lang="de-CH" dirty="0" smtClean="0"/>
              <a:t>Terrasse </a:t>
            </a:r>
            <a:r>
              <a:rPr lang="de-CH" dirty="0"/>
              <a:t>(neuere Bauart</a:t>
            </a:r>
            <a:r>
              <a:rPr lang="de-CH" dirty="0" smtClean="0"/>
              <a:t>)</a:t>
            </a:r>
          </a:p>
          <a:p>
            <a:r>
              <a:rPr lang="de-CH" dirty="0" err="1" smtClean="0"/>
              <a:t>Classique</a:t>
            </a:r>
            <a:r>
              <a:rPr lang="de-CH" dirty="0" smtClean="0"/>
              <a:t> </a:t>
            </a:r>
            <a:r>
              <a:rPr lang="de-CH" dirty="0"/>
              <a:t>(ältere Bauart)</a:t>
            </a:r>
          </a:p>
        </p:txBody>
      </p:sp>
    </p:spTree>
    <p:extLst>
      <p:ext uri="{BB962C8B-B14F-4D97-AF65-F5344CB8AC3E}">
        <p14:creationId xmlns:p14="http://schemas.microsoft.com/office/powerpoint/2010/main" val="1693734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Ihr Nutzen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KEIN </a:t>
            </a:r>
            <a:r>
              <a:rPr lang="de-CH" dirty="0" smtClean="0"/>
              <a:t>Stress</a:t>
            </a:r>
          </a:p>
          <a:p>
            <a:r>
              <a:rPr lang="de-CH" dirty="0" smtClean="0"/>
              <a:t>KEIN Radio</a:t>
            </a:r>
          </a:p>
          <a:p>
            <a:r>
              <a:rPr lang="de-CH" dirty="0" smtClean="0"/>
              <a:t>KEINE Zeitung</a:t>
            </a:r>
          </a:p>
          <a:p>
            <a:r>
              <a:rPr lang="de-CH" dirty="0" smtClean="0"/>
              <a:t>KEIN </a:t>
            </a:r>
            <a:r>
              <a:rPr lang="de-CH" dirty="0"/>
              <a:t>(fast) Zeitdruck </a:t>
            </a:r>
            <a:endParaRPr lang="de-CH" dirty="0" smtClean="0"/>
          </a:p>
          <a:p>
            <a:r>
              <a:rPr lang="de-CH" dirty="0" smtClean="0"/>
              <a:t>Sie </a:t>
            </a:r>
            <a:r>
              <a:rPr lang="de-CH" dirty="0"/>
              <a:t>können sich total Entspannen</a:t>
            </a:r>
          </a:p>
        </p:txBody>
      </p:sp>
    </p:spTree>
    <p:extLst>
      <p:ext uri="{BB962C8B-B14F-4D97-AF65-F5344CB8AC3E}">
        <p14:creationId xmlns:p14="http://schemas.microsoft.com/office/powerpoint/2010/main" val="2476737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Haben Sie noch Fragen?</a:t>
            </a:r>
          </a:p>
        </p:txBody>
      </p:sp>
    </p:spTree>
    <p:extLst>
      <p:ext uri="{BB962C8B-B14F-4D97-AF65-F5344CB8AC3E}">
        <p14:creationId xmlns:p14="http://schemas.microsoft.com/office/powerpoint/2010/main" val="54639530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Bildschirmpräsentation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Larissa</vt:lpstr>
      <vt:lpstr>Mein Ferienziel</vt:lpstr>
      <vt:lpstr>Bootsferien in Mecklenburg</vt:lpstr>
      <vt:lpstr>Locaboat, Ihr Schiffstyp</vt:lpstr>
      <vt:lpstr>Ihr Nutzen</vt:lpstr>
      <vt:lpstr>Haben Sie noch Fragen?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Urs Moder</dc:creator>
  <cp:lastModifiedBy>Urs Moder</cp:lastModifiedBy>
  <cp:revision>3</cp:revision>
  <dcterms:created xsi:type="dcterms:W3CDTF">2010-08-06T20:41:18Z</dcterms:created>
  <dcterms:modified xsi:type="dcterms:W3CDTF">2010-08-06T20:54:12Z</dcterms:modified>
</cp:coreProperties>
</file>